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77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95" r:id="rId11"/>
    <p:sldId id="265" r:id="rId12"/>
    <p:sldId id="266" r:id="rId13"/>
    <p:sldId id="267" r:id="rId14"/>
    <p:sldId id="268" r:id="rId15"/>
    <p:sldId id="269" r:id="rId16"/>
    <p:sldId id="296" r:id="rId17"/>
    <p:sldId id="271" r:id="rId18"/>
    <p:sldId id="270" r:id="rId19"/>
    <p:sldId id="272" r:id="rId20"/>
    <p:sldId id="273" r:id="rId21"/>
    <p:sldId id="274" r:id="rId22"/>
    <p:sldId id="275" r:id="rId23"/>
    <p:sldId id="278" r:id="rId24"/>
    <p:sldId id="279" r:id="rId25"/>
    <p:sldId id="280" r:id="rId26"/>
    <p:sldId id="281" r:id="rId27"/>
    <p:sldId id="283" r:id="rId28"/>
    <p:sldId id="297" r:id="rId29"/>
    <p:sldId id="288" r:id="rId30"/>
    <p:sldId id="290" r:id="rId31"/>
    <p:sldId id="289" r:id="rId32"/>
    <p:sldId id="284" r:id="rId33"/>
    <p:sldId id="285" r:id="rId34"/>
    <p:sldId id="286" r:id="rId35"/>
    <p:sldId id="287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A2AC0-ADBE-4251-8FA8-48005201D4BD}" type="datetimeFigureOut">
              <a:rPr lang="fr-FR" smtClean="0"/>
              <a:pPr/>
              <a:t>26/11/2014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B5C1E5-8985-4925-9572-108E9BCD12A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5C1E5-8985-4925-9572-108E9BCD12AB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D5EB-33AF-4996-94C9-E04123B6D389}" type="datetimeFigureOut">
              <a:rPr lang="fr-FR" smtClean="0"/>
              <a:pPr/>
              <a:t>26/11/2014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E30B4-0BD1-4BAB-874A-638A2A4E483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D5EB-33AF-4996-94C9-E04123B6D389}" type="datetimeFigureOut">
              <a:rPr lang="fr-FR" smtClean="0"/>
              <a:pPr/>
              <a:t>26/11/2014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E30B4-0BD1-4BAB-874A-638A2A4E483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D5EB-33AF-4996-94C9-E04123B6D389}" type="datetimeFigureOut">
              <a:rPr lang="fr-FR" smtClean="0"/>
              <a:pPr/>
              <a:t>26/11/2014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E30B4-0BD1-4BAB-874A-638A2A4E483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D5EB-33AF-4996-94C9-E04123B6D389}" type="datetimeFigureOut">
              <a:rPr lang="fr-FR" smtClean="0"/>
              <a:pPr/>
              <a:t>26/11/2014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E30B4-0BD1-4BAB-874A-638A2A4E483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D5EB-33AF-4996-94C9-E04123B6D389}" type="datetimeFigureOut">
              <a:rPr lang="fr-FR" smtClean="0"/>
              <a:pPr/>
              <a:t>26/11/2014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E30B4-0BD1-4BAB-874A-638A2A4E483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D5EB-33AF-4996-94C9-E04123B6D389}" type="datetimeFigureOut">
              <a:rPr lang="fr-FR" smtClean="0"/>
              <a:pPr/>
              <a:t>26/11/2014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E30B4-0BD1-4BAB-874A-638A2A4E483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D5EB-33AF-4996-94C9-E04123B6D389}" type="datetimeFigureOut">
              <a:rPr lang="fr-FR" smtClean="0"/>
              <a:pPr/>
              <a:t>26/11/2014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E30B4-0BD1-4BAB-874A-638A2A4E483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D5EB-33AF-4996-94C9-E04123B6D389}" type="datetimeFigureOut">
              <a:rPr lang="fr-FR" smtClean="0"/>
              <a:pPr/>
              <a:t>26/11/2014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E30B4-0BD1-4BAB-874A-638A2A4E483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D5EB-33AF-4996-94C9-E04123B6D389}" type="datetimeFigureOut">
              <a:rPr lang="fr-FR" smtClean="0"/>
              <a:pPr/>
              <a:t>26/11/2014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E30B4-0BD1-4BAB-874A-638A2A4E483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D5EB-33AF-4996-94C9-E04123B6D389}" type="datetimeFigureOut">
              <a:rPr lang="fr-FR" smtClean="0"/>
              <a:pPr/>
              <a:t>26/11/2014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E30B4-0BD1-4BAB-874A-638A2A4E483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D5EB-33AF-4996-94C9-E04123B6D389}" type="datetimeFigureOut">
              <a:rPr lang="fr-FR" smtClean="0"/>
              <a:pPr/>
              <a:t>26/11/2014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E30B4-0BD1-4BAB-874A-638A2A4E483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AD5EB-33AF-4996-94C9-E04123B6D389}" type="datetimeFigureOut">
              <a:rPr lang="fr-FR" smtClean="0"/>
              <a:pPr/>
              <a:t>26/11/2014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E30B4-0BD1-4BAB-874A-638A2A4E483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7" Type="http://schemas.openxmlformats.org/officeDocument/2006/relationships/image" Target="../media/image77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jpeg"/><Relationship Id="rId3" Type="http://schemas.openxmlformats.org/officeDocument/2006/relationships/image" Target="../media/image90.jpeg"/><Relationship Id="rId7" Type="http://schemas.openxmlformats.org/officeDocument/2006/relationships/image" Target="../media/image94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4" Type="http://schemas.openxmlformats.org/officeDocument/2006/relationships/image" Target="../media/image91.jpeg"/><Relationship Id="rId9" Type="http://schemas.openxmlformats.org/officeDocument/2006/relationships/image" Target="../media/image9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jpeg"/><Relationship Id="rId3" Type="http://schemas.openxmlformats.org/officeDocument/2006/relationships/image" Target="../media/image102.jpeg"/><Relationship Id="rId7" Type="http://schemas.openxmlformats.org/officeDocument/2006/relationships/image" Target="../media/image106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jpeg"/><Relationship Id="rId5" Type="http://schemas.openxmlformats.org/officeDocument/2006/relationships/image" Target="../media/image104.jpeg"/><Relationship Id="rId4" Type="http://schemas.openxmlformats.org/officeDocument/2006/relationships/image" Target="../media/image10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1.jpeg"/><Relationship Id="rId4" Type="http://schemas.openxmlformats.org/officeDocument/2006/relationships/image" Target="../media/image11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7" Type="http://schemas.openxmlformats.org/officeDocument/2006/relationships/image" Target="../media/image117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jpeg"/><Relationship Id="rId5" Type="http://schemas.openxmlformats.org/officeDocument/2006/relationships/image" Target="../media/image115.jpeg"/><Relationship Id="rId4" Type="http://schemas.openxmlformats.org/officeDocument/2006/relationships/image" Target="../media/image11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1.jpeg"/><Relationship Id="rId4" Type="http://schemas.openxmlformats.org/officeDocument/2006/relationships/image" Target="../media/image12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7" Type="http://schemas.openxmlformats.org/officeDocument/2006/relationships/image" Target="../media/image127.jpeg"/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6.jpeg"/><Relationship Id="rId5" Type="http://schemas.openxmlformats.org/officeDocument/2006/relationships/image" Target="../media/image125.jpeg"/><Relationship Id="rId4" Type="http://schemas.openxmlformats.org/officeDocument/2006/relationships/image" Target="../media/image124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jpeg"/><Relationship Id="rId3" Type="http://schemas.openxmlformats.org/officeDocument/2006/relationships/image" Target="../media/image129.jpeg"/><Relationship Id="rId7" Type="http://schemas.openxmlformats.org/officeDocument/2006/relationships/image" Target="../media/image133.jpeg"/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2.jpeg"/><Relationship Id="rId5" Type="http://schemas.openxmlformats.org/officeDocument/2006/relationships/image" Target="../media/image131.jpeg"/><Relationship Id="rId4" Type="http://schemas.openxmlformats.org/officeDocument/2006/relationships/image" Target="../media/image13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jpeg"/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2.jpeg"/><Relationship Id="rId5" Type="http://schemas.openxmlformats.org/officeDocument/2006/relationships/image" Target="../media/image141.jpeg"/><Relationship Id="rId4" Type="http://schemas.openxmlformats.org/officeDocument/2006/relationships/image" Target="../media/image14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jpeg"/><Relationship Id="rId7" Type="http://schemas.openxmlformats.org/officeDocument/2006/relationships/image" Target="../media/image148.jpeg"/><Relationship Id="rId2" Type="http://schemas.openxmlformats.org/officeDocument/2006/relationships/image" Target="../media/image1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7.jpeg"/><Relationship Id="rId5" Type="http://schemas.openxmlformats.org/officeDocument/2006/relationships/image" Target="../media/image146.jpeg"/><Relationship Id="rId4" Type="http://schemas.openxmlformats.org/officeDocument/2006/relationships/image" Target="../media/image14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jpeg"/><Relationship Id="rId2" Type="http://schemas.openxmlformats.org/officeDocument/2006/relationships/image" Target="../media/image1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2.jpeg"/><Relationship Id="rId4" Type="http://schemas.openxmlformats.org/officeDocument/2006/relationships/image" Target="../media/image15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MISSIONS 2014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04856" cy="1752600"/>
          </a:xfrm>
        </p:spPr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Septembre-octobre-novembre</a:t>
            </a:r>
          </a:p>
          <a:p>
            <a:r>
              <a:rPr lang="fr-FR" dirty="0" smtClean="0">
                <a:solidFill>
                  <a:srgbClr val="7030A0"/>
                </a:solidFill>
              </a:rPr>
              <a:t>Marylène, Jeannine, Christian, Jean-Marie et Maryvone</a:t>
            </a:r>
            <a:endParaRPr lang="fr-FR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IMG_001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436096" y="4149080"/>
            <a:ext cx="2880320" cy="2160240"/>
          </a:xfrm>
          <a:prstGeom prst="rect">
            <a:avLst/>
          </a:prstGeom>
        </p:spPr>
      </p:pic>
      <p:pic>
        <p:nvPicPr>
          <p:cNvPr id="4" name="Image 3" descr="IMG_002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47522" y="548680"/>
            <a:ext cx="3936437" cy="2952328"/>
          </a:xfrm>
          <a:prstGeom prst="rect">
            <a:avLst/>
          </a:prstGeom>
        </p:spPr>
      </p:pic>
      <p:pic>
        <p:nvPicPr>
          <p:cNvPr id="5" name="Image 4" descr="IMG_242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1520" y="332656"/>
            <a:ext cx="4320480" cy="3240360"/>
          </a:xfrm>
          <a:prstGeom prst="rect">
            <a:avLst/>
          </a:prstGeom>
        </p:spPr>
      </p:pic>
      <p:pic>
        <p:nvPicPr>
          <p:cNvPr id="6" name="Image 5" descr="220B575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11559" y="3861047"/>
            <a:ext cx="4176465" cy="2784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562074"/>
          </a:xfrm>
        </p:spPr>
        <p:txBody>
          <a:bodyPr>
            <a:normAutofit/>
          </a:bodyPr>
          <a:lstStyle/>
          <a:p>
            <a:r>
              <a:rPr lang="fr-FR" sz="2800" b="1" i="1" dirty="0"/>
              <a:t>Réunions-goûters avec l'association des femmes</a:t>
            </a:r>
            <a:endParaRPr lang="fr-FR" sz="2800" dirty="0"/>
          </a:p>
        </p:txBody>
      </p:sp>
      <p:pic>
        <p:nvPicPr>
          <p:cNvPr id="6" name="Espace réservé du contenu 5" descr="IMG_1739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1520" y="3284984"/>
            <a:ext cx="4680520" cy="2759309"/>
          </a:xfrm>
        </p:spPr>
      </p:pic>
      <p:pic>
        <p:nvPicPr>
          <p:cNvPr id="7" name="Image 6" descr="IMG_166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24128" y="836712"/>
            <a:ext cx="3035829" cy="2276872"/>
          </a:xfrm>
          <a:prstGeom prst="rect">
            <a:avLst/>
          </a:prstGeom>
        </p:spPr>
      </p:pic>
      <p:pic>
        <p:nvPicPr>
          <p:cNvPr id="8" name="Image 7" descr="IMG_174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148064" y="3356992"/>
            <a:ext cx="3600400" cy="2700300"/>
          </a:xfrm>
          <a:prstGeom prst="rect">
            <a:avLst/>
          </a:prstGeom>
        </p:spPr>
      </p:pic>
      <p:pic>
        <p:nvPicPr>
          <p:cNvPr id="9" name="Image 8" descr="220B392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23528" y="980728"/>
            <a:ext cx="2699792" cy="1799861"/>
          </a:xfrm>
          <a:prstGeom prst="rect">
            <a:avLst/>
          </a:prstGeom>
        </p:spPr>
      </p:pic>
      <p:pic>
        <p:nvPicPr>
          <p:cNvPr id="11" name="Espace réservé du contenu 10" descr="20141105_162213.jpg"/>
          <p:cNvPicPr>
            <a:picLocks noGrp="1" noChangeAspect="1"/>
          </p:cNvPicPr>
          <p:nvPr>
            <p:ph sz="half" idx="1"/>
          </p:nvPr>
        </p:nvPicPr>
        <p:blipFill>
          <a:blip r:embed="rId6" cstate="email">
            <a:lum bright="10000"/>
          </a:blip>
          <a:stretch>
            <a:fillRect/>
          </a:stretch>
        </p:blipFill>
        <p:spPr>
          <a:xfrm>
            <a:off x="3053477" y="1340768"/>
            <a:ext cx="2582641" cy="14527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116632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Visite des hameaux avec Felana, interprète</a:t>
            </a:r>
          </a:p>
          <a:p>
            <a:r>
              <a:rPr lang="fr-FR" b="1" dirty="0" smtClean="0"/>
              <a:t>Hameau borne 2</a:t>
            </a:r>
            <a:endParaRPr lang="fr-FR" b="1" dirty="0"/>
          </a:p>
        </p:txBody>
      </p:sp>
      <p:pic>
        <p:nvPicPr>
          <p:cNvPr id="3" name="Image 2" descr="IMG_0010.JPG"/>
          <p:cNvPicPr>
            <a:picLocks noChangeAspect="1"/>
          </p:cNvPicPr>
          <p:nvPr/>
        </p:nvPicPr>
        <p:blipFill>
          <a:blip r:embed="rId2" cstate="email">
            <a:lum bright="10000" contrast="10000"/>
          </a:blip>
          <a:stretch>
            <a:fillRect/>
          </a:stretch>
        </p:blipFill>
        <p:spPr>
          <a:xfrm>
            <a:off x="323528" y="764704"/>
            <a:ext cx="3779912" cy="2834934"/>
          </a:xfrm>
          <a:prstGeom prst="rect">
            <a:avLst/>
          </a:prstGeom>
        </p:spPr>
      </p:pic>
      <p:pic>
        <p:nvPicPr>
          <p:cNvPr id="4" name="Image 3" descr="220B394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88024" y="188640"/>
            <a:ext cx="1637928" cy="2456892"/>
          </a:xfrm>
          <a:prstGeom prst="rect">
            <a:avLst/>
          </a:prstGeom>
        </p:spPr>
      </p:pic>
      <p:pic>
        <p:nvPicPr>
          <p:cNvPr id="5" name="Image 4" descr="220B395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427984" y="3429000"/>
            <a:ext cx="4500500" cy="3000334"/>
          </a:xfrm>
          <a:prstGeom prst="rect">
            <a:avLst/>
          </a:prstGeom>
        </p:spPr>
      </p:pic>
      <p:pic>
        <p:nvPicPr>
          <p:cNvPr id="6" name="Image 5" descr="220B3948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95536" y="4004725"/>
            <a:ext cx="3600400" cy="2400267"/>
          </a:xfrm>
          <a:prstGeom prst="rect">
            <a:avLst/>
          </a:prstGeom>
        </p:spPr>
      </p:pic>
      <p:pic>
        <p:nvPicPr>
          <p:cNvPr id="7" name="Image 6" descr="220B3959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516216" y="188640"/>
            <a:ext cx="2483768" cy="1655845"/>
          </a:xfrm>
          <a:prstGeom prst="rect">
            <a:avLst/>
          </a:prstGeom>
        </p:spPr>
      </p:pic>
      <p:pic>
        <p:nvPicPr>
          <p:cNvPr id="8" name="Image 7" descr="IMG_2570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6948264" y="1893253"/>
            <a:ext cx="1728193" cy="1508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8" y="260648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Hameau borne 1</a:t>
            </a:r>
            <a:endParaRPr lang="fr-FR" dirty="0"/>
          </a:p>
        </p:txBody>
      </p:sp>
      <p:pic>
        <p:nvPicPr>
          <p:cNvPr id="3" name="Image 2" descr="220B3974.JPG"/>
          <p:cNvPicPr>
            <a:picLocks noChangeAspect="1"/>
          </p:cNvPicPr>
          <p:nvPr/>
        </p:nvPicPr>
        <p:blipFill>
          <a:blip r:embed="rId2" cstate="email">
            <a:lum bright="10000"/>
          </a:blip>
          <a:stretch>
            <a:fillRect/>
          </a:stretch>
        </p:blipFill>
        <p:spPr>
          <a:xfrm>
            <a:off x="323528" y="836712"/>
            <a:ext cx="2951820" cy="1967880"/>
          </a:xfrm>
          <a:prstGeom prst="rect">
            <a:avLst/>
          </a:prstGeom>
        </p:spPr>
      </p:pic>
      <p:pic>
        <p:nvPicPr>
          <p:cNvPr id="4" name="Image 3" descr="IMG_0045.JPG"/>
          <p:cNvPicPr>
            <a:picLocks noChangeAspect="1"/>
          </p:cNvPicPr>
          <p:nvPr/>
        </p:nvPicPr>
        <p:blipFill>
          <a:blip r:embed="rId3" cstate="email">
            <a:lum bright="10000"/>
          </a:blip>
          <a:stretch>
            <a:fillRect/>
          </a:stretch>
        </p:blipFill>
        <p:spPr>
          <a:xfrm>
            <a:off x="3923928" y="476672"/>
            <a:ext cx="3323861" cy="249289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67544" y="3284984"/>
            <a:ext cx="2313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Hameau borne annexe</a:t>
            </a:r>
            <a:endParaRPr lang="fr-FR" dirty="0"/>
          </a:p>
        </p:txBody>
      </p:sp>
      <p:pic>
        <p:nvPicPr>
          <p:cNvPr id="6" name="Image 5" descr="220B575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83568" y="3717032"/>
            <a:ext cx="1781944" cy="2672916"/>
          </a:xfrm>
          <a:prstGeom prst="rect">
            <a:avLst/>
          </a:prstGeom>
        </p:spPr>
      </p:pic>
      <p:pic>
        <p:nvPicPr>
          <p:cNvPr id="7" name="Image 6" descr="220B575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347864" y="3573016"/>
            <a:ext cx="4536504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1560" y="404664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Hameau borne école</a:t>
            </a:r>
            <a:endParaRPr lang="fr-FR" dirty="0"/>
          </a:p>
        </p:txBody>
      </p:sp>
      <p:pic>
        <p:nvPicPr>
          <p:cNvPr id="4" name="Image 3" descr="220B400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644008" y="1124744"/>
            <a:ext cx="4283968" cy="2828731"/>
          </a:xfrm>
          <a:prstGeom prst="rect">
            <a:avLst/>
          </a:prstGeom>
        </p:spPr>
      </p:pic>
      <p:pic>
        <p:nvPicPr>
          <p:cNvPr id="5" name="Image 4" descr="IMG_005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7544" y="980728"/>
            <a:ext cx="4032448" cy="3024336"/>
          </a:xfrm>
          <a:prstGeom prst="rect">
            <a:avLst/>
          </a:prstGeom>
        </p:spPr>
      </p:pic>
      <p:pic>
        <p:nvPicPr>
          <p:cNvPr id="6" name="Image 5" descr="IMG_208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27584" y="4149080"/>
            <a:ext cx="3131840" cy="2348880"/>
          </a:xfrm>
          <a:prstGeom prst="rect">
            <a:avLst/>
          </a:prstGeom>
        </p:spPr>
      </p:pic>
      <p:pic>
        <p:nvPicPr>
          <p:cNvPr id="7" name="Image 6" descr="IMG_2084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4932040" y="4077072"/>
            <a:ext cx="2088232" cy="2444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568" y="476672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L’école</a:t>
            </a:r>
            <a:endParaRPr lang="fr-FR" sz="1400" dirty="0"/>
          </a:p>
        </p:txBody>
      </p:sp>
      <p:pic>
        <p:nvPicPr>
          <p:cNvPr id="4" name="Image 3" descr="220B3521.JPG"/>
          <p:cNvPicPr>
            <a:picLocks noChangeAspect="1"/>
          </p:cNvPicPr>
          <p:nvPr/>
        </p:nvPicPr>
        <p:blipFill>
          <a:blip r:embed="rId2" cstate="email">
            <a:lum bright="20000" contrast="20000"/>
          </a:blip>
          <a:srcRect/>
          <a:stretch>
            <a:fillRect/>
          </a:stretch>
        </p:blipFill>
        <p:spPr>
          <a:xfrm>
            <a:off x="5868144" y="260648"/>
            <a:ext cx="2376264" cy="1751856"/>
          </a:xfrm>
          <a:prstGeom prst="rect">
            <a:avLst/>
          </a:prstGeom>
        </p:spPr>
      </p:pic>
      <p:pic>
        <p:nvPicPr>
          <p:cNvPr id="5" name="Image 4" descr="220B351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43608" y="2276872"/>
            <a:ext cx="5940152" cy="3760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220B352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67544" y="3284984"/>
            <a:ext cx="5112568" cy="3408379"/>
          </a:xfrm>
          <a:prstGeom prst="rect">
            <a:avLst/>
          </a:prstGeom>
        </p:spPr>
      </p:pic>
      <p:pic>
        <p:nvPicPr>
          <p:cNvPr id="5" name="Image 4" descr="220B353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300192" y="692696"/>
            <a:ext cx="2286000" cy="3429000"/>
          </a:xfrm>
          <a:prstGeom prst="rect">
            <a:avLst/>
          </a:prstGeom>
        </p:spPr>
      </p:pic>
      <p:pic>
        <p:nvPicPr>
          <p:cNvPr id="6" name="Image 5" descr="220B352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403648" y="620688"/>
            <a:ext cx="3707904" cy="247193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084168" y="472514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Bornage de l’école réalisé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20B577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28" y="332317"/>
            <a:ext cx="3816424" cy="2544283"/>
          </a:xfrm>
          <a:prstGeom prst="rect">
            <a:avLst/>
          </a:prstGeom>
        </p:spPr>
      </p:pic>
      <p:pic>
        <p:nvPicPr>
          <p:cNvPr id="3" name="Image 2" descr="220B361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88024" y="308653"/>
            <a:ext cx="3851920" cy="2567947"/>
          </a:xfrm>
          <a:prstGeom prst="rect">
            <a:avLst/>
          </a:prstGeom>
        </p:spPr>
      </p:pic>
      <p:pic>
        <p:nvPicPr>
          <p:cNvPr id="4" name="Image 3" descr="IMG_213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83568" y="3068960"/>
            <a:ext cx="2571750" cy="3429000"/>
          </a:xfrm>
          <a:prstGeom prst="rect">
            <a:avLst/>
          </a:prstGeom>
        </p:spPr>
      </p:pic>
      <p:pic>
        <p:nvPicPr>
          <p:cNvPr id="5" name="Image 4" descr="IMG_213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419872" y="3068960"/>
            <a:ext cx="2592288" cy="3456384"/>
          </a:xfrm>
          <a:prstGeom prst="rect">
            <a:avLst/>
          </a:prstGeom>
        </p:spPr>
      </p:pic>
      <p:pic>
        <p:nvPicPr>
          <p:cNvPr id="6" name="Image 5" descr="IMG_2136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228184" y="3068960"/>
            <a:ext cx="2592288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20B358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520" y="404664"/>
            <a:ext cx="4572000" cy="3048000"/>
          </a:xfrm>
          <a:prstGeom prst="rect">
            <a:avLst/>
          </a:prstGeom>
        </p:spPr>
      </p:pic>
      <p:pic>
        <p:nvPicPr>
          <p:cNvPr id="3" name="Image 2" descr="220B579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779912" y="3452664"/>
            <a:ext cx="4752528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215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520" y="404664"/>
            <a:ext cx="4932040" cy="3699030"/>
          </a:xfrm>
          <a:prstGeom prst="rect">
            <a:avLst/>
          </a:prstGeom>
        </p:spPr>
      </p:pic>
      <p:pic>
        <p:nvPicPr>
          <p:cNvPr id="3" name="Image 2" descr="IMG_214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436096" y="1916832"/>
            <a:ext cx="2715766" cy="3621021"/>
          </a:xfrm>
          <a:prstGeom prst="rect">
            <a:avLst/>
          </a:prstGeom>
        </p:spPr>
      </p:pic>
      <p:pic>
        <p:nvPicPr>
          <p:cNvPr id="4" name="Image 3" descr="IMG_2144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259632" y="4221088"/>
            <a:ext cx="3707904" cy="2420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2564904"/>
            <a:ext cx="8229600" cy="1143000"/>
          </a:xfrm>
        </p:spPr>
        <p:txBody>
          <a:bodyPr/>
          <a:lstStyle/>
          <a:p>
            <a:r>
              <a:rPr lang="fr-FR" dirty="0" smtClean="0"/>
              <a:t>Autour de Tana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187624" y="18864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cour</a:t>
            </a:r>
            <a:endParaRPr lang="fr-FR" dirty="0"/>
          </a:p>
        </p:txBody>
      </p:sp>
      <p:pic>
        <p:nvPicPr>
          <p:cNvPr id="4" name="Image 3" descr="220B360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347864" y="2564904"/>
            <a:ext cx="5508104" cy="3672069"/>
          </a:xfrm>
          <a:prstGeom prst="rect">
            <a:avLst/>
          </a:prstGeom>
        </p:spPr>
      </p:pic>
      <p:pic>
        <p:nvPicPr>
          <p:cNvPr id="2" name="Image 1" descr="220B360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3528" y="692696"/>
            <a:ext cx="4104456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20B369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11560" y="692696"/>
            <a:ext cx="3275856" cy="2183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 2" descr="220B370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940152" y="116632"/>
            <a:ext cx="2358008" cy="3537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 3" descr="220B371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43607" y="3212976"/>
            <a:ext cx="2256251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 4" descr="IMG_2169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779912" y="3645024"/>
            <a:ext cx="3779912" cy="2834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ZoneTexte 5"/>
          <p:cNvSpPr txBox="1"/>
          <p:nvPr/>
        </p:nvSpPr>
        <p:spPr>
          <a:xfrm>
            <a:off x="3995936" y="148478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Plantations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2157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79512" y="116632"/>
            <a:ext cx="3132348" cy="3960440"/>
          </a:xfrm>
          <a:prstGeom prst="rect">
            <a:avLst/>
          </a:prstGeom>
        </p:spPr>
      </p:pic>
      <p:pic>
        <p:nvPicPr>
          <p:cNvPr id="3" name="Image 2" descr="220B365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7504" y="4221088"/>
            <a:ext cx="3779912" cy="2519941"/>
          </a:xfrm>
          <a:prstGeom prst="rect">
            <a:avLst/>
          </a:prstGeom>
        </p:spPr>
      </p:pic>
      <p:pic>
        <p:nvPicPr>
          <p:cNvPr id="5" name="Image 4" descr="220B368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617974" y="2996952"/>
            <a:ext cx="2526026" cy="3789040"/>
          </a:xfrm>
          <a:prstGeom prst="rect">
            <a:avLst/>
          </a:prstGeom>
        </p:spPr>
      </p:pic>
      <p:pic>
        <p:nvPicPr>
          <p:cNvPr id="6" name="Image 5" descr="220B5758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156176" y="1052736"/>
            <a:ext cx="2735796" cy="1823864"/>
          </a:xfrm>
          <a:prstGeom prst="rect">
            <a:avLst/>
          </a:prstGeom>
        </p:spPr>
      </p:pic>
      <p:pic>
        <p:nvPicPr>
          <p:cNvPr id="7" name="Image 6" descr="IMG_1660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563888" y="1052736"/>
            <a:ext cx="2363755" cy="1772816"/>
          </a:xfrm>
          <a:prstGeom prst="rect">
            <a:avLst/>
          </a:prstGeom>
        </p:spPr>
      </p:pic>
      <p:pic>
        <p:nvPicPr>
          <p:cNvPr id="4" name="Image 3" descr="220B3675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995936" y="2996952"/>
            <a:ext cx="2502024" cy="375303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283968" y="33265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cantine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2708920"/>
            <a:ext cx="8229600" cy="1143000"/>
          </a:xfrm>
        </p:spPr>
        <p:txBody>
          <a:bodyPr/>
          <a:lstStyle/>
          <a:p>
            <a:r>
              <a:rPr lang="fr-FR" dirty="0" smtClean="0"/>
              <a:t>Sambava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54868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3" name="Image 2" descr="IMG_281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9512" y="260648"/>
            <a:ext cx="4248472" cy="3186354"/>
          </a:xfrm>
          <a:prstGeom prst="rect">
            <a:avLst/>
          </a:prstGeom>
        </p:spPr>
      </p:pic>
      <p:pic>
        <p:nvPicPr>
          <p:cNvPr id="4" name="Image 3" descr="IMG_279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76056" y="3429000"/>
            <a:ext cx="3827917" cy="2870938"/>
          </a:xfrm>
          <a:prstGeom prst="rect">
            <a:avLst/>
          </a:prstGeom>
        </p:spPr>
      </p:pic>
      <p:pic>
        <p:nvPicPr>
          <p:cNvPr id="5" name="Image 4" descr="220B802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16016" y="548680"/>
            <a:ext cx="3851920" cy="2567947"/>
          </a:xfrm>
          <a:prstGeom prst="rect">
            <a:avLst/>
          </a:prstGeom>
        </p:spPr>
      </p:pic>
      <p:pic>
        <p:nvPicPr>
          <p:cNvPr id="7" name="Image 6" descr="220B8026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251520" y="3861048"/>
            <a:ext cx="4644008" cy="230397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83568" y="350100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L’EPP et son bloc sanitaire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G_442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95536" y="260648"/>
            <a:ext cx="3563888" cy="2672916"/>
          </a:xfrm>
          <a:prstGeom prst="rect">
            <a:avLst/>
          </a:prstGeom>
        </p:spPr>
      </p:pic>
      <p:pic>
        <p:nvPicPr>
          <p:cNvPr id="5" name="Image 4" descr="IMG_443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436096" y="260648"/>
            <a:ext cx="3507854" cy="4677139"/>
          </a:xfrm>
          <a:prstGeom prst="rect">
            <a:avLst/>
          </a:prstGeom>
        </p:spPr>
      </p:pic>
      <p:pic>
        <p:nvPicPr>
          <p:cNvPr id="6" name="Image 5" descr="IMG_443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187624" y="3501008"/>
            <a:ext cx="3491880" cy="261891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95536" y="2996952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Répétition lavage des main et dons de savons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433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400000">
            <a:off x="155509" y="788706"/>
            <a:ext cx="3648405" cy="2736304"/>
          </a:xfrm>
          <a:prstGeom prst="rect">
            <a:avLst/>
          </a:prstGeom>
        </p:spPr>
      </p:pic>
      <p:pic>
        <p:nvPicPr>
          <p:cNvPr id="3" name="Image 2" descr="IMG_4329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995936" y="404664"/>
            <a:ext cx="3995936" cy="2016224"/>
          </a:xfrm>
          <a:prstGeom prst="rect">
            <a:avLst/>
          </a:prstGeom>
        </p:spPr>
      </p:pic>
      <p:pic>
        <p:nvPicPr>
          <p:cNvPr id="4" name="Image 3" descr="IMG_441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55576" y="4077072"/>
            <a:ext cx="3323861" cy="2492896"/>
          </a:xfrm>
          <a:prstGeom prst="rect">
            <a:avLst/>
          </a:prstGeom>
        </p:spPr>
      </p:pic>
      <p:pic>
        <p:nvPicPr>
          <p:cNvPr id="5" name="Image 4" descr="220B7926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288678" y="2564904"/>
            <a:ext cx="3237780" cy="417646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491880" y="2708920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Dons de dictionnaires et de livres pédagogiques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20B797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123728" y="116632"/>
            <a:ext cx="1709936" cy="20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 2" descr="220B7979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79512" y="116632"/>
            <a:ext cx="1709936" cy="20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 3" descr="220B795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7504" y="2132856"/>
            <a:ext cx="432048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 4" descr="220B7961gr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139952" y="260648"/>
            <a:ext cx="3707904" cy="2471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5" descr="220B7972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827584" y="4914123"/>
            <a:ext cx="2915816" cy="1943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 descr="220B8004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4427984" y="2636911"/>
            <a:ext cx="4499992" cy="2725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 7" descr="220B7967gr9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4211960" y="5373216"/>
            <a:ext cx="2051720" cy="1367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 8" descr="220B7977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6516216" y="5300869"/>
            <a:ext cx="2160240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ZoneTexte 9"/>
          <p:cNvSpPr txBox="1"/>
          <p:nvPr/>
        </p:nvSpPr>
        <p:spPr>
          <a:xfrm>
            <a:off x="7884368" y="548680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Ateliers scolaires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20B802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520" y="260648"/>
            <a:ext cx="4860032" cy="3240021"/>
          </a:xfrm>
          <a:prstGeom prst="rect">
            <a:avLst/>
          </a:prstGeom>
        </p:spPr>
      </p:pic>
      <p:pic>
        <p:nvPicPr>
          <p:cNvPr id="3" name="Image 2" descr="220B803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300192" y="260648"/>
            <a:ext cx="2016224" cy="3024336"/>
          </a:xfrm>
          <a:prstGeom prst="rect">
            <a:avLst/>
          </a:prstGeom>
        </p:spPr>
      </p:pic>
      <p:pic>
        <p:nvPicPr>
          <p:cNvPr id="4" name="Image 3" descr="IMG_439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1520" y="3573016"/>
            <a:ext cx="3779912" cy="2834934"/>
          </a:xfrm>
          <a:prstGeom prst="rect">
            <a:avLst/>
          </a:prstGeom>
        </p:spPr>
      </p:pic>
      <p:pic>
        <p:nvPicPr>
          <p:cNvPr id="5" name="Image 4" descr="IMG_440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571999" y="3645024"/>
            <a:ext cx="3971933" cy="297895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7544" y="332656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parrainages</a:t>
            </a:r>
          </a:p>
          <a:p>
            <a:endParaRPr lang="fr-FR" dirty="0" smtClean="0"/>
          </a:p>
          <a:p>
            <a:r>
              <a:rPr lang="fr-FR" dirty="0" smtClean="0"/>
              <a:t>Chez Elisabeth</a:t>
            </a:r>
            <a:endParaRPr lang="fr-FR" dirty="0"/>
          </a:p>
        </p:txBody>
      </p:sp>
      <p:pic>
        <p:nvPicPr>
          <p:cNvPr id="3" name="Image 2" descr="220B6811.JPG"/>
          <p:cNvPicPr>
            <a:picLocks noChangeAspect="1"/>
          </p:cNvPicPr>
          <p:nvPr/>
        </p:nvPicPr>
        <p:blipFill>
          <a:blip r:embed="rId2" cstate="email">
            <a:lum bright="10000"/>
          </a:blip>
          <a:stretch>
            <a:fillRect/>
          </a:stretch>
        </p:blipFill>
        <p:spPr>
          <a:xfrm>
            <a:off x="2195736" y="188640"/>
            <a:ext cx="3707904" cy="2471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5" descr="IMG_2788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23528" y="1916832"/>
            <a:ext cx="1872208" cy="2222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 descr="220B682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419872" y="3573016"/>
            <a:ext cx="2021971" cy="3032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 7" descr="220B684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79512" y="4509120"/>
            <a:ext cx="3168352" cy="2112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 8" descr="220B6836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5436096" y="2276872"/>
            <a:ext cx="3582144" cy="4437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 9" descr="220B6838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012160" y="404664"/>
            <a:ext cx="1181877" cy="1772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 10" descr="220B6840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7524328" y="476672"/>
            <a:ext cx="1104123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46848" cy="1143000"/>
          </a:xfrm>
        </p:spPr>
        <p:txBody>
          <a:bodyPr/>
          <a:lstStyle/>
          <a:p>
            <a:r>
              <a:rPr lang="fr-FR" dirty="0" smtClean="0"/>
              <a:t>Autour de Tana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Anatihazo, le lavoir</a:t>
            </a:r>
          </a:p>
          <a:p>
            <a:endParaRPr lang="fr-FR" dirty="0"/>
          </a:p>
        </p:txBody>
      </p:sp>
      <p:pic>
        <p:nvPicPr>
          <p:cNvPr id="4" name="Image 3" descr="IMG_262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9552" y="2420888"/>
            <a:ext cx="5220072" cy="3915054"/>
          </a:xfrm>
          <a:prstGeom prst="rect">
            <a:avLst/>
          </a:prstGeom>
        </p:spPr>
      </p:pic>
      <p:pic>
        <p:nvPicPr>
          <p:cNvPr id="5" name="Image 4" descr="IMG_262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444208" y="1268760"/>
            <a:ext cx="2160240" cy="2880320"/>
          </a:xfrm>
          <a:prstGeom prst="rect">
            <a:avLst/>
          </a:prstGeom>
        </p:spPr>
      </p:pic>
      <p:pic>
        <p:nvPicPr>
          <p:cNvPr id="6" name="Image 5" descr="220B588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940152" y="4365104"/>
            <a:ext cx="2915816" cy="1943877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156176" y="980728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La réparation  de la palissade</a:t>
            </a:r>
            <a:endParaRPr lang="fr-FR" sz="1400" dirty="0"/>
          </a:p>
        </p:txBody>
      </p:sp>
      <p:sp>
        <p:nvSpPr>
          <p:cNvPr id="9" name="ZoneTexte 8"/>
          <p:cNvSpPr txBox="1"/>
          <p:nvPr/>
        </p:nvSpPr>
        <p:spPr>
          <a:xfrm>
            <a:off x="6012160" y="4077072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Les responsables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20B6846c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28" y="404664"/>
            <a:ext cx="3203848" cy="2135899"/>
          </a:xfrm>
          <a:prstGeom prst="rect">
            <a:avLst/>
          </a:prstGeom>
        </p:spPr>
      </p:pic>
      <p:pic>
        <p:nvPicPr>
          <p:cNvPr id="3" name="Image 2" descr="220B686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75856" y="2996952"/>
            <a:ext cx="5364088" cy="3576059"/>
          </a:xfrm>
          <a:prstGeom prst="rect">
            <a:avLst/>
          </a:prstGeom>
        </p:spPr>
      </p:pic>
      <p:pic>
        <p:nvPicPr>
          <p:cNvPr id="4" name="Image 3" descr="220B685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11960" y="332656"/>
            <a:ext cx="3599892" cy="2399928"/>
          </a:xfrm>
          <a:prstGeom prst="rect">
            <a:avLst/>
          </a:prstGeom>
        </p:spPr>
      </p:pic>
      <p:pic>
        <p:nvPicPr>
          <p:cNvPr id="5" name="Image 4" descr="220B6850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395536" y="3429000"/>
            <a:ext cx="2448272" cy="239992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95536" y="278092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Chez </a:t>
            </a:r>
            <a:r>
              <a:rPr lang="fr-FR" dirty="0" err="1" smtClean="0"/>
              <a:t>Mouira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20B6879REC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9512" y="260649"/>
            <a:ext cx="4896544" cy="3759714"/>
          </a:xfrm>
          <a:prstGeom prst="rect">
            <a:avLst/>
          </a:prstGeom>
        </p:spPr>
      </p:pic>
      <p:pic>
        <p:nvPicPr>
          <p:cNvPr id="3" name="Image 2" descr="220B6886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372200" y="332656"/>
            <a:ext cx="2088232" cy="1998739"/>
          </a:xfrm>
          <a:prstGeom prst="rect">
            <a:avLst/>
          </a:prstGeom>
        </p:spPr>
      </p:pic>
      <p:pic>
        <p:nvPicPr>
          <p:cNvPr id="4" name="Image 3" descr="220B6871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95536" y="4653136"/>
            <a:ext cx="2016224" cy="1799861"/>
          </a:xfrm>
          <a:prstGeom prst="rect">
            <a:avLst/>
          </a:prstGeom>
        </p:spPr>
      </p:pic>
      <p:pic>
        <p:nvPicPr>
          <p:cNvPr id="5" name="Image 4" descr="220B6867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915816" y="4653136"/>
            <a:ext cx="2987824" cy="1991883"/>
          </a:xfrm>
          <a:prstGeom prst="rect">
            <a:avLst/>
          </a:prstGeom>
        </p:spPr>
      </p:pic>
      <p:pic>
        <p:nvPicPr>
          <p:cNvPr id="6" name="Image 5" descr="220B6870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012160" y="4653136"/>
            <a:ext cx="2987824" cy="1991883"/>
          </a:xfrm>
          <a:prstGeom prst="rect">
            <a:avLst/>
          </a:prstGeom>
        </p:spPr>
      </p:pic>
      <p:pic>
        <p:nvPicPr>
          <p:cNvPr id="7" name="Image 6" descr="220B6872reca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300192" y="2492896"/>
            <a:ext cx="2440849" cy="198884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83568" y="414908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Chez Achimina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AMBOHIMITSINJO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FIANARANTSOA</a:t>
            </a:r>
            <a:endParaRPr lang="fr-FR" dirty="0"/>
          </a:p>
        </p:txBody>
      </p:sp>
      <p:pic>
        <p:nvPicPr>
          <p:cNvPr id="3" name="Image 2" descr="220B871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9512" y="1412776"/>
            <a:ext cx="3815916" cy="2543944"/>
          </a:xfrm>
          <a:prstGeom prst="rect">
            <a:avLst/>
          </a:prstGeom>
        </p:spPr>
      </p:pic>
      <p:pic>
        <p:nvPicPr>
          <p:cNvPr id="5" name="Image 4" descr="220B903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3528" y="4077072"/>
            <a:ext cx="3707904" cy="2471936"/>
          </a:xfrm>
          <a:prstGeom prst="rect">
            <a:avLst/>
          </a:prstGeom>
        </p:spPr>
      </p:pic>
      <p:pic>
        <p:nvPicPr>
          <p:cNvPr id="6" name="Image 5" descr="220B872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233930" y="1124744"/>
            <a:ext cx="2496277" cy="3744416"/>
          </a:xfrm>
          <a:prstGeom prst="rect">
            <a:avLst/>
          </a:prstGeom>
        </p:spPr>
      </p:pic>
      <p:pic>
        <p:nvPicPr>
          <p:cNvPr id="7" name="Image 6" descr="IMG_5558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139952" y="5021796"/>
            <a:ext cx="2088232" cy="1566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1520" y="188640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Le lavoir</a:t>
            </a:r>
            <a:endParaRPr lang="fr-FR" sz="2400" dirty="0"/>
          </a:p>
        </p:txBody>
      </p:sp>
      <p:pic>
        <p:nvPicPr>
          <p:cNvPr id="4" name="Image 3" descr="220B905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07504" y="1844824"/>
            <a:ext cx="1294785" cy="2276872"/>
          </a:xfrm>
          <a:prstGeom prst="rect">
            <a:avLst/>
          </a:prstGeom>
        </p:spPr>
      </p:pic>
      <p:pic>
        <p:nvPicPr>
          <p:cNvPr id="5" name="Image 4" descr="220B906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346042" y="332656"/>
            <a:ext cx="4666117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5" descr="220B907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88024" y="3645024"/>
            <a:ext cx="4248472" cy="2832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 2" descr="220B9055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6012160" y="1412776"/>
            <a:ext cx="3054132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 descr="220B9065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323528" y="4365104"/>
            <a:ext cx="2699792" cy="2135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 7" descr="220B9070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987824" y="3717032"/>
            <a:ext cx="1853952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7544" y="33265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ALAKAMISY ITENINA</a:t>
            </a:r>
            <a:endParaRPr lang="fr-FR" dirty="0"/>
          </a:p>
        </p:txBody>
      </p:sp>
      <p:pic>
        <p:nvPicPr>
          <p:cNvPr id="3" name="Image 2" descr="220B8787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79512" y="836712"/>
            <a:ext cx="4770058" cy="2808312"/>
          </a:xfrm>
          <a:prstGeom prst="rect">
            <a:avLst/>
          </a:prstGeom>
        </p:spPr>
      </p:pic>
      <p:pic>
        <p:nvPicPr>
          <p:cNvPr id="5" name="Image 4" descr="220B8817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79512" y="4221088"/>
            <a:ext cx="4211960" cy="2519942"/>
          </a:xfrm>
          <a:prstGeom prst="rect">
            <a:avLst/>
          </a:prstGeom>
        </p:spPr>
      </p:pic>
      <p:pic>
        <p:nvPicPr>
          <p:cNvPr id="6" name="Image 5" descr="220B884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292080" y="260648"/>
            <a:ext cx="3491880" cy="2327920"/>
          </a:xfrm>
          <a:prstGeom prst="rect">
            <a:avLst/>
          </a:prstGeom>
        </p:spPr>
      </p:pic>
      <p:pic>
        <p:nvPicPr>
          <p:cNvPr id="7" name="Image 6" descr="220B8841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4499992" y="4581128"/>
            <a:ext cx="1368152" cy="2160240"/>
          </a:xfrm>
          <a:prstGeom prst="rect">
            <a:avLst/>
          </a:prstGeom>
        </p:spPr>
      </p:pic>
      <p:pic>
        <p:nvPicPr>
          <p:cNvPr id="8" name="Image 7" descr="220B8777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6012160" y="4005064"/>
            <a:ext cx="2942316" cy="2736304"/>
          </a:xfrm>
          <a:prstGeom prst="rect">
            <a:avLst/>
          </a:prstGeom>
        </p:spPr>
      </p:pic>
      <p:pic>
        <p:nvPicPr>
          <p:cNvPr id="9" name="Image 8" descr="220B8793reca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812360" y="2636912"/>
            <a:ext cx="956388" cy="1255259"/>
          </a:xfrm>
          <a:prstGeom prst="rect">
            <a:avLst/>
          </a:prstGeom>
        </p:spPr>
      </p:pic>
      <p:pic>
        <p:nvPicPr>
          <p:cNvPr id="10" name="Image 9" descr="220B8780RECA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5004048" y="2852936"/>
            <a:ext cx="997571" cy="15396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20B8875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07504" y="404664"/>
            <a:ext cx="4572000" cy="2903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 2" descr="220B888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88024" y="476672"/>
            <a:ext cx="4211960" cy="2807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 3" descr="220B889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691680" y="3645024"/>
            <a:ext cx="4283968" cy="2855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1560" y="47667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MAHABO</a:t>
            </a:r>
            <a:endParaRPr lang="fr-FR" dirty="0"/>
          </a:p>
        </p:txBody>
      </p:sp>
      <p:pic>
        <p:nvPicPr>
          <p:cNvPr id="3" name="Image 2" descr="220B292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084168" y="260648"/>
            <a:ext cx="2735796" cy="1823864"/>
          </a:xfrm>
          <a:prstGeom prst="rect">
            <a:avLst/>
          </a:prstGeom>
        </p:spPr>
      </p:pic>
      <p:pic>
        <p:nvPicPr>
          <p:cNvPr id="4" name="Image 3" descr="220B292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9512" y="908720"/>
            <a:ext cx="4788024" cy="3192016"/>
          </a:xfrm>
          <a:prstGeom prst="rect">
            <a:avLst/>
          </a:prstGeom>
        </p:spPr>
      </p:pic>
      <p:pic>
        <p:nvPicPr>
          <p:cNvPr id="5" name="Image 4" descr="220B294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724128" y="4437112"/>
            <a:ext cx="3203848" cy="2135899"/>
          </a:xfrm>
          <a:prstGeom prst="rect">
            <a:avLst/>
          </a:prstGeom>
        </p:spPr>
      </p:pic>
      <p:pic>
        <p:nvPicPr>
          <p:cNvPr id="6" name="Image 5" descr="220B2958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796136" y="2132856"/>
            <a:ext cx="3059832" cy="2039888"/>
          </a:xfrm>
          <a:prstGeom prst="rect">
            <a:avLst/>
          </a:prstGeom>
        </p:spPr>
      </p:pic>
      <p:pic>
        <p:nvPicPr>
          <p:cNvPr id="7" name="Image 6" descr="220B2942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043608" y="4221088"/>
            <a:ext cx="3672408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20B327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520" y="692696"/>
            <a:ext cx="4283968" cy="2855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 2" descr="220B327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716016" y="116632"/>
            <a:ext cx="3599892" cy="2183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 3" descr="220B328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355976" y="3356992"/>
            <a:ext cx="1608682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 4" descr="220B327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51520" y="3645024"/>
            <a:ext cx="4031940" cy="2687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5" descr="220B3284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4860032" y="5102424"/>
            <a:ext cx="3240360" cy="1755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 7" descr="220B3276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6228184" y="2276872"/>
            <a:ext cx="2786063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ZoneTexte 8"/>
          <p:cNvSpPr txBox="1"/>
          <p:nvPr/>
        </p:nvSpPr>
        <p:spPr>
          <a:xfrm>
            <a:off x="539552" y="11663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ANTSIRABE  le lavoir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Lavoir Antsirabe 00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9512" y="116632"/>
            <a:ext cx="4242048" cy="3181536"/>
          </a:xfrm>
          <a:prstGeom prst="rect">
            <a:avLst/>
          </a:prstGeom>
        </p:spPr>
      </p:pic>
      <p:pic>
        <p:nvPicPr>
          <p:cNvPr id="3" name="Image 2" descr="Lavoir Antsirabe 00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139952" y="2996952"/>
            <a:ext cx="4770107" cy="3577580"/>
          </a:xfrm>
          <a:prstGeom prst="rect">
            <a:avLst/>
          </a:prstGeom>
        </p:spPr>
      </p:pic>
      <p:pic>
        <p:nvPicPr>
          <p:cNvPr id="4" name="Image 3" descr="Lavoir Antsirabe 00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148064" y="332656"/>
            <a:ext cx="3041915" cy="2281436"/>
          </a:xfrm>
          <a:prstGeom prst="rect">
            <a:avLst/>
          </a:prstGeom>
        </p:spPr>
      </p:pic>
      <p:pic>
        <p:nvPicPr>
          <p:cNvPr id="5" name="Image 4" descr="Lavoir Antsirabe 006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79512" y="3861048"/>
            <a:ext cx="3713989" cy="278549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79512" y="342900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Action Dominique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184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11560" y="260648"/>
            <a:ext cx="3515883" cy="2636912"/>
          </a:xfrm>
          <a:prstGeom prst="rect">
            <a:avLst/>
          </a:prstGeom>
        </p:spPr>
      </p:pic>
      <p:pic>
        <p:nvPicPr>
          <p:cNvPr id="3" name="Image 2" descr="IMG_244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7544" y="3284984"/>
            <a:ext cx="3419872" cy="2564904"/>
          </a:xfrm>
          <a:prstGeom prst="rect">
            <a:avLst/>
          </a:prstGeom>
        </p:spPr>
      </p:pic>
      <p:pic>
        <p:nvPicPr>
          <p:cNvPr id="4" name="Image 3" descr="220B588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72000" y="260648"/>
            <a:ext cx="3923928" cy="2615952"/>
          </a:xfrm>
          <a:prstGeom prst="rect">
            <a:avLst/>
          </a:prstGeom>
        </p:spPr>
      </p:pic>
      <p:pic>
        <p:nvPicPr>
          <p:cNvPr id="5" name="Image 4" descr="IMG_260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139952" y="3284984"/>
            <a:ext cx="1944216" cy="2592288"/>
          </a:xfrm>
          <a:prstGeom prst="rect">
            <a:avLst/>
          </a:prstGeom>
        </p:spPr>
      </p:pic>
      <p:pic>
        <p:nvPicPr>
          <p:cNvPr id="6" name="Image 5" descr="IMG_1819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228184" y="3789040"/>
            <a:ext cx="2747797" cy="206084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11560" y="2924944"/>
            <a:ext cx="7992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Achat de savons à distribuer, dons de vêtements, partage des photos de 2013</a:t>
            </a:r>
            <a:endParaRPr lang="fr-FR" sz="1400" dirty="0"/>
          </a:p>
        </p:txBody>
      </p:sp>
      <p:sp>
        <p:nvSpPr>
          <p:cNvPr id="8" name="ZoneTexte 7"/>
          <p:cNvSpPr txBox="1"/>
          <p:nvPr/>
        </p:nvSpPr>
        <p:spPr>
          <a:xfrm>
            <a:off x="6156176" y="3284984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Présentation de Santa , lien sur Tana.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62872" cy="634082"/>
          </a:xfrm>
        </p:spPr>
        <p:txBody>
          <a:bodyPr>
            <a:normAutofit/>
          </a:bodyPr>
          <a:lstStyle/>
          <a:p>
            <a:r>
              <a:rPr lang="fr-FR" sz="3200" dirty="0" smtClean="0"/>
              <a:t>Akamasoa, Père Pedro</a:t>
            </a:r>
            <a:endParaRPr lang="fr-FR" sz="3200" dirty="0"/>
          </a:p>
        </p:txBody>
      </p:sp>
      <p:pic>
        <p:nvPicPr>
          <p:cNvPr id="5" name="Espace réservé du contenu 4" descr="220B6016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539552" y="836712"/>
            <a:ext cx="3283745" cy="2189163"/>
          </a:xfrm>
        </p:spPr>
      </p:pic>
      <p:pic>
        <p:nvPicPr>
          <p:cNvPr id="6" name="Espace réservé du contenu 5" descr="220B5918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211960" y="836712"/>
            <a:ext cx="3210632" cy="2140421"/>
          </a:xfrm>
        </p:spPr>
      </p:pic>
      <p:pic>
        <p:nvPicPr>
          <p:cNvPr id="7" name="Image 6" descr="220B6047reca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39552" y="3212976"/>
            <a:ext cx="7236296" cy="3522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20B605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95536" y="764704"/>
            <a:ext cx="4588614" cy="2664296"/>
          </a:xfrm>
          <a:prstGeom prst="rect">
            <a:avLst/>
          </a:prstGeom>
        </p:spPr>
      </p:pic>
      <p:pic>
        <p:nvPicPr>
          <p:cNvPr id="3" name="Image 2" descr="IMG_1938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508103" y="620688"/>
            <a:ext cx="3385961" cy="2376264"/>
          </a:xfrm>
          <a:prstGeom prst="rect">
            <a:avLst/>
          </a:prstGeom>
        </p:spPr>
      </p:pic>
      <p:pic>
        <p:nvPicPr>
          <p:cNvPr id="4" name="Image 3" descr="IMG_1959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395536" y="3789040"/>
            <a:ext cx="3264363" cy="2232248"/>
          </a:xfrm>
          <a:prstGeom prst="rect">
            <a:avLst/>
          </a:prstGeom>
        </p:spPr>
      </p:pic>
      <p:pic>
        <p:nvPicPr>
          <p:cNvPr id="5" name="Image 4" descr="IMG_1969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707904" y="3573016"/>
            <a:ext cx="2051720" cy="1538790"/>
          </a:xfrm>
          <a:prstGeom prst="rect">
            <a:avLst/>
          </a:prstGeom>
        </p:spPr>
      </p:pic>
      <p:pic>
        <p:nvPicPr>
          <p:cNvPr id="6" name="Image 5" descr="IMG_1971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779912" y="5229200"/>
            <a:ext cx="1979712" cy="1484784"/>
          </a:xfrm>
          <a:prstGeom prst="rect">
            <a:avLst/>
          </a:prstGeom>
        </p:spPr>
      </p:pic>
      <p:pic>
        <p:nvPicPr>
          <p:cNvPr id="7" name="Image 6" descr="IMG_1973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5868144" y="3717032"/>
            <a:ext cx="2880320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38936" cy="778098"/>
          </a:xfrm>
        </p:spPr>
        <p:txBody>
          <a:bodyPr>
            <a:normAutofit/>
          </a:bodyPr>
          <a:lstStyle/>
          <a:p>
            <a:r>
              <a:rPr lang="fr-FR" sz="3200" dirty="0" smtClean="0"/>
              <a:t>De nouveaux liens sur Tana</a:t>
            </a:r>
            <a:endParaRPr lang="fr-FR" sz="3200" dirty="0"/>
          </a:p>
        </p:txBody>
      </p:sp>
      <p:pic>
        <p:nvPicPr>
          <p:cNvPr id="3" name="Image 2" descr="220B585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27" y="1052736"/>
            <a:ext cx="3564395" cy="2376264"/>
          </a:xfrm>
          <a:prstGeom prst="rect">
            <a:avLst/>
          </a:prstGeom>
        </p:spPr>
      </p:pic>
      <p:pic>
        <p:nvPicPr>
          <p:cNvPr id="4" name="Image 3" descr="220B585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16016" y="1052736"/>
            <a:ext cx="3599892" cy="2399928"/>
          </a:xfrm>
          <a:prstGeom prst="rect">
            <a:avLst/>
          </a:prstGeom>
        </p:spPr>
      </p:pic>
      <p:pic>
        <p:nvPicPr>
          <p:cNvPr id="5" name="Image 4" descr="220B853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3528" y="3933056"/>
            <a:ext cx="3564396" cy="2376264"/>
          </a:xfrm>
          <a:prstGeom prst="rect">
            <a:avLst/>
          </a:prstGeom>
        </p:spPr>
      </p:pic>
      <p:pic>
        <p:nvPicPr>
          <p:cNvPr id="6" name="Image 5" descr="IMG_0010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788024" y="3743654"/>
            <a:ext cx="3384376" cy="253828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23528" y="3429000"/>
            <a:ext cx="396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L’équipe de Madagascar </a:t>
            </a:r>
            <a:r>
              <a:rPr lang="fr-FR" sz="1400" dirty="0" err="1" smtClean="0"/>
              <a:t>Hilfe</a:t>
            </a:r>
            <a:r>
              <a:rPr lang="fr-FR" sz="1400" dirty="0" smtClean="0"/>
              <a:t> ( pro adduction d’eau)</a:t>
            </a:r>
            <a:endParaRPr lang="fr-FR" sz="1400" dirty="0"/>
          </a:p>
        </p:txBody>
      </p:sp>
      <p:sp>
        <p:nvSpPr>
          <p:cNvPr id="8" name="ZoneTexte 7"/>
          <p:cNvSpPr txBox="1"/>
          <p:nvPr/>
        </p:nvSpPr>
        <p:spPr>
          <a:xfrm>
            <a:off x="4716016" y="3429000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Sahondra et Santa  ont offert leur service selon leur disponibilité</a:t>
            </a:r>
            <a:endParaRPr lang="fr-FR" sz="1400" dirty="0"/>
          </a:p>
        </p:txBody>
      </p:sp>
      <p:sp>
        <p:nvSpPr>
          <p:cNvPr id="9" name="ZoneTexte 8"/>
          <p:cNvSpPr txBox="1"/>
          <p:nvPr/>
        </p:nvSpPr>
        <p:spPr>
          <a:xfrm>
            <a:off x="323528" y="6309320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Sahondra comme correspondante</a:t>
            </a:r>
            <a:endParaRPr lang="fr-FR" sz="1400" dirty="0"/>
          </a:p>
        </p:txBody>
      </p:sp>
      <p:sp>
        <p:nvSpPr>
          <p:cNvPr id="10" name="ZoneTexte 9"/>
          <p:cNvSpPr txBox="1"/>
          <p:nvPr/>
        </p:nvSpPr>
        <p:spPr>
          <a:xfrm>
            <a:off x="4860032" y="6309320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Felana comme interprète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MANANDRIANA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6768" cy="850106"/>
          </a:xfrm>
        </p:spPr>
        <p:txBody>
          <a:bodyPr/>
          <a:lstStyle/>
          <a:p>
            <a:r>
              <a:rPr lang="fr-FR" dirty="0" smtClean="0"/>
              <a:t>AMBOHITSOA</a:t>
            </a:r>
            <a:endParaRPr lang="fr-FR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211960" y="476672"/>
            <a:ext cx="43924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*</a:t>
            </a:r>
            <a:r>
              <a:rPr kumimoji="0" lang="fr-FR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Visite de contrôle de l’AEP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 Travaux d'urgence sur l'adduction d'eau pendant notre séjour: 485 € (Naivo). Sanctuarisation des zones de captage et  programmation des entretiens à suivre.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 6" descr="220B573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28" y="1196752"/>
            <a:ext cx="3923928" cy="2615952"/>
          </a:xfrm>
          <a:prstGeom prst="rect">
            <a:avLst/>
          </a:prstGeom>
        </p:spPr>
      </p:pic>
      <p:pic>
        <p:nvPicPr>
          <p:cNvPr id="8" name="Image 7" descr="IMG_238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932040" y="1124744"/>
            <a:ext cx="3923928" cy="3528392"/>
          </a:xfrm>
          <a:prstGeom prst="rect">
            <a:avLst/>
          </a:prstGeom>
        </p:spPr>
      </p:pic>
      <p:pic>
        <p:nvPicPr>
          <p:cNvPr id="9" name="Image 8" descr="IMG_002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3528" y="3933056"/>
            <a:ext cx="1787691" cy="1340768"/>
          </a:xfrm>
          <a:prstGeom prst="rect">
            <a:avLst/>
          </a:prstGeom>
        </p:spPr>
      </p:pic>
      <p:pic>
        <p:nvPicPr>
          <p:cNvPr id="10" name="Image 9" descr="IMG_0036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228184" y="4797152"/>
            <a:ext cx="2448272" cy="1836204"/>
          </a:xfrm>
          <a:prstGeom prst="rect">
            <a:avLst/>
          </a:prstGeom>
        </p:spPr>
      </p:pic>
      <p:pic>
        <p:nvPicPr>
          <p:cNvPr id="11" name="Image 10" descr="220B5685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195736" y="4221088"/>
            <a:ext cx="3491880" cy="2327920"/>
          </a:xfrm>
          <a:prstGeom prst="rect">
            <a:avLst/>
          </a:prstGeom>
        </p:spPr>
      </p:pic>
      <p:pic>
        <p:nvPicPr>
          <p:cNvPr id="12" name="Image 11" descr="IMG_0033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95536" y="5373216"/>
            <a:ext cx="1595669" cy="1196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1033</TotalTime>
  <Words>199</Words>
  <Application>Microsoft Office PowerPoint</Application>
  <PresentationFormat>Affichage à l'écran (4:3)</PresentationFormat>
  <Paragraphs>48</Paragraphs>
  <Slides>39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40" baseType="lpstr">
      <vt:lpstr>Thème Office</vt:lpstr>
      <vt:lpstr>MISSIONS 2014</vt:lpstr>
      <vt:lpstr>Autour de Tana</vt:lpstr>
      <vt:lpstr>Autour de Tana</vt:lpstr>
      <vt:lpstr>Diapositive 4</vt:lpstr>
      <vt:lpstr>Akamasoa, Père Pedro</vt:lpstr>
      <vt:lpstr>Diapositive 6</vt:lpstr>
      <vt:lpstr>De nouveaux liens sur Tana</vt:lpstr>
      <vt:lpstr>MANANDRIANA</vt:lpstr>
      <vt:lpstr>AMBOHITSOA</vt:lpstr>
      <vt:lpstr>Diapositive 10</vt:lpstr>
      <vt:lpstr>Réunions-goûters avec l'association des femmes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Sambava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AMBOHIMITSINJO</vt:lpstr>
      <vt:lpstr>FIANARANTSOA</vt:lpstr>
      <vt:lpstr>Diapositive 34</vt:lpstr>
      <vt:lpstr>Diapositive 35</vt:lpstr>
      <vt:lpstr>Diapositive 36</vt:lpstr>
      <vt:lpstr>Diapositive 37</vt:lpstr>
      <vt:lpstr>Diapositive 38</vt:lpstr>
      <vt:lpstr>Diapositive 39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MISSIONS 2014</dc:title>
  <dc:creator>Maman</dc:creator>
  <cp:lastModifiedBy>Maman</cp:lastModifiedBy>
  <cp:revision>89</cp:revision>
  <dcterms:created xsi:type="dcterms:W3CDTF">2014-11-25T08:57:20Z</dcterms:created>
  <dcterms:modified xsi:type="dcterms:W3CDTF">2014-11-26T07:50:17Z</dcterms:modified>
</cp:coreProperties>
</file>